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715" r:id="rId4"/>
    <p:sldId id="265" r:id="rId5"/>
    <p:sldId id="716" r:id="rId6"/>
    <p:sldId id="719" r:id="rId7"/>
    <p:sldId id="717" r:id="rId8"/>
    <p:sldId id="718" r:id="rId9"/>
    <p:sldId id="258" r:id="rId10"/>
    <p:sldId id="714" r:id="rId11"/>
    <p:sldId id="7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Tunbridge" userId="ee13b9eddaff6f19" providerId="LiveId" clId="{B347FD11-1F8C-4998-B6B5-257015B44382}"/>
    <pc:docChg chg="modSld">
      <pc:chgData name="Edward Tunbridge" userId="ee13b9eddaff6f19" providerId="LiveId" clId="{B347FD11-1F8C-4998-B6B5-257015B44382}" dt="2020-09-17T01:03:17.422" v="0" actId="20577"/>
      <pc:docMkLst>
        <pc:docMk/>
      </pc:docMkLst>
      <pc:sldChg chg="modSp mod">
        <pc:chgData name="Edward Tunbridge" userId="ee13b9eddaff6f19" providerId="LiveId" clId="{B347FD11-1F8C-4998-B6B5-257015B44382}" dt="2020-09-17T01:03:17.422" v="0" actId="20577"/>
        <pc:sldMkLst>
          <pc:docMk/>
          <pc:sldMk cId="639888581" sldId="265"/>
        </pc:sldMkLst>
        <pc:spChg chg="mod">
          <ac:chgData name="Edward Tunbridge" userId="ee13b9eddaff6f19" providerId="LiveId" clId="{B347FD11-1F8C-4998-B6B5-257015B44382}" dt="2020-09-17T01:03:17.422" v="0" actId="20577"/>
          <ac:spMkLst>
            <pc:docMk/>
            <pc:sldMk cId="639888581" sldId="265"/>
            <ac:spMk id="4" creationId="{35F31A75-8A15-4865-A3B1-5FE578CAD53E}"/>
          </ac:spMkLst>
        </pc:spChg>
      </pc:sldChg>
    </pc:docChg>
  </pc:docChgLst>
  <pc:docChgLst>
    <pc:chgData name="Edward Tunbridge" userId="ee13b9eddaff6f19" providerId="LiveId" clId="{8707C091-156C-4FA6-A249-09F9C3C67561}"/>
    <pc:docChg chg="undo custSel addSld delSld modSld sldOrd">
      <pc:chgData name="Edward Tunbridge" userId="ee13b9eddaff6f19" providerId="LiveId" clId="{8707C091-156C-4FA6-A249-09F9C3C67561}" dt="2020-08-18T05:11:10.565" v="1751" actId="1076"/>
      <pc:docMkLst>
        <pc:docMk/>
      </pc:docMkLst>
      <pc:sldChg chg="addSp delSp modSp mod">
        <pc:chgData name="Edward Tunbridge" userId="ee13b9eddaff6f19" providerId="LiveId" clId="{8707C091-156C-4FA6-A249-09F9C3C67561}" dt="2020-08-18T00:26:44.227" v="1206" actId="1076"/>
        <pc:sldMkLst>
          <pc:docMk/>
          <pc:sldMk cId="201736112" sldId="256"/>
        </pc:sldMkLst>
        <pc:spChg chg="mod">
          <ac:chgData name="Edward Tunbridge" userId="ee13b9eddaff6f19" providerId="LiveId" clId="{8707C091-156C-4FA6-A249-09F9C3C67561}" dt="2020-08-18T00:26:44.227" v="1206" actId="1076"/>
          <ac:spMkLst>
            <pc:docMk/>
            <pc:sldMk cId="201736112" sldId="256"/>
            <ac:spMk id="6" creationId="{0619FFD2-5C93-403E-B6D7-C8247447FCFE}"/>
          </ac:spMkLst>
        </pc:spChg>
        <pc:picChg chg="del">
          <ac:chgData name="Edward Tunbridge" userId="ee13b9eddaff6f19" providerId="LiveId" clId="{8707C091-156C-4FA6-A249-09F9C3C67561}" dt="2020-08-18T00:26:26.863" v="1199" actId="478"/>
          <ac:picMkLst>
            <pc:docMk/>
            <pc:sldMk cId="201736112" sldId="256"/>
            <ac:picMk id="3" creationId="{77CAB495-CDC0-4986-9AA4-FFCE923A877F}"/>
          </ac:picMkLst>
        </pc:picChg>
        <pc:picChg chg="add mod">
          <ac:chgData name="Edward Tunbridge" userId="ee13b9eddaff6f19" providerId="LiveId" clId="{8707C091-156C-4FA6-A249-09F9C3C67561}" dt="2020-08-18T00:26:41.047" v="1205" actId="1076"/>
          <ac:picMkLst>
            <pc:docMk/>
            <pc:sldMk cId="201736112" sldId="256"/>
            <ac:picMk id="1030" creationId="{58CC4F8D-94C8-4831-BE87-A74400E8A843}"/>
          </ac:picMkLst>
        </pc:picChg>
      </pc:sldChg>
      <pc:sldChg chg="del">
        <pc:chgData name="Edward Tunbridge" userId="ee13b9eddaff6f19" providerId="LiveId" clId="{8707C091-156C-4FA6-A249-09F9C3C67561}" dt="2020-08-18T00:25:27.398" v="1197" actId="47"/>
        <pc:sldMkLst>
          <pc:docMk/>
          <pc:sldMk cId="1170693943" sldId="257"/>
        </pc:sldMkLst>
      </pc:sldChg>
      <pc:sldChg chg="addSp delSp modSp mod">
        <pc:chgData name="Edward Tunbridge" userId="ee13b9eddaff6f19" providerId="LiveId" clId="{8707C091-156C-4FA6-A249-09F9C3C67561}" dt="2020-08-18T00:33:54.578" v="1230" actId="1076"/>
        <pc:sldMkLst>
          <pc:docMk/>
          <pc:sldMk cId="3814792435" sldId="258"/>
        </pc:sldMkLst>
        <pc:spChg chg="mod">
          <ac:chgData name="Edward Tunbridge" userId="ee13b9eddaff6f19" providerId="LiveId" clId="{8707C091-156C-4FA6-A249-09F9C3C67561}" dt="2020-08-18T00:33:46.966" v="1227" actId="1076"/>
          <ac:spMkLst>
            <pc:docMk/>
            <pc:sldMk cId="3814792435" sldId="258"/>
            <ac:spMk id="2" creationId="{99287BBC-12D8-4D2E-8BD4-C06825F84E1D}"/>
          </ac:spMkLst>
        </pc:spChg>
        <pc:spChg chg="add del">
          <ac:chgData name="Edward Tunbridge" userId="ee13b9eddaff6f19" providerId="LiveId" clId="{8707C091-156C-4FA6-A249-09F9C3C67561}" dt="2020-08-18T00:33:01.721" v="1223" actId="22"/>
          <ac:spMkLst>
            <pc:docMk/>
            <pc:sldMk cId="3814792435" sldId="258"/>
            <ac:spMk id="6" creationId="{80BBD9A9-34C6-4C79-B905-E816EF7DAD37}"/>
          </ac:spMkLst>
        </pc:spChg>
        <pc:picChg chg="add mod">
          <ac:chgData name="Edward Tunbridge" userId="ee13b9eddaff6f19" providerId="LiveId" clId="{8707C091-156C-4FA6-A249-09F9C3C67561}" dt="2020-08-18T00:33:54.578" v="1230" actId="1076"/>
          <ac:picMkLst>
            <pc:docMk/>
            <pc:sldMk cId="3814792435" sldId="258"/>
            <ac:picMk id="7" creationId="{50A488D2-8E03-4CBF-8192-CE67AC126DC0}"/>
          </ac:picMkLst>
        </pc:picChg>
        <pc:picChg chg="del">
          <ac:chgData name="Edward Tunbridge" userId="ee13b9eddaff6f19" providerId="LiveId" clId="{8707C091-156C-4FA6-A249-09F9C3C67561}" dt="2020-08-18T00:31:47.154" v="1221" actId="478"/>
          <ac:picMkLst>
            <pc:docMk/>
            <pc:sldMk cId="3814792435" sldId="258"/>
            <ac:picMk id="9" creationId="{F1B8297B-359B-4D88-BB70-560F57549B70}"/>
          </ac:picMkLst>
        </pc:picChg>
      </pc:sldChg>
      <pc:sldChg chg="addSp delSp modSp mod">
        <pc:chgData name="Edward Tunbridge" userId="ee13b9eddaff6f19" providerId="LiveId" clId="{8707C091-156C-4FA6-A249-09F9C3C67561}" dt="2020-08-18T05:05:12.085" v="1742" actId="20577"/>
        <pc:sldMkLst>
          <pc:docMk/>
          <pc:sldMk cId="52552152" sldId="260"/>
        </pc:sldMkLst>
        <pc:spChg chg="add del mod">
          <ac:chgData name="Edward Tunbridge" userId="ee13b9eddaff6f19" providerId="LiveId" clId="{8707C091-156C-4FA6-A249-09F9C3C67561}" dt="2020-08-18T00:22:16.306" v="998" actId="478"/>
          <ac:spMkLst>
            <pc:docMk/>
            <pc:sldMk cId="52552152" sldId="260"/>
            <ac:spMk id="2" creationId="{CA00921F-7EEC-4BD9-AD3A-78BE46ADEB9D}"/>
          </ac:spMkLst>
        </pc:spChg>
        <pc:spChg chg="del">
          <ac:chgData name="Edward Tunbridge" userId="ee13b9eddaff6f19" providerId="LiveId" clId="{8707C091-156C-4FA6-A249-09F9C3C67561}" dt="2020-08-18T00:22:43.559" v="1003" actId="478"/>
          <ac:spMkLst>
            <pc:docMk/>
            <pc:sldMk cId="52552152" sldId="260"/>
            <ac:spMk id="8" creationId="{C1D657B6-ADB9-4BCE-8D44-CA50B93B42D3}"/>
          </ac:spMkLst>
        </pc:spChg>
        <pc:spChg chg="del">
          <ac:chgData name="Edward Tunbridge" userId="ee13b9eddaff6f19" providerId="LiveId" clId="{8707C091-156C-4FA6-A249-09F9C3C67561}" dt="2020-08-18T00:22:18.345" v="999" actId="478"/>
          <ac:spMkLst>
            <pc:docMk/>
            <pc:sldMk cId="52552152" sldId="260"/>
            <ac:spMk id="10" creationId="{B9C01892-D88C-4BDF-BFCD-38B0BDE9A5BE}"/>
          </ac:spMkLst>
        </pc:spChg>
        <pc:spChg chg="mod">
          <ac:chgData name="Edward Tunbridge" userId="ee13b9eddaff6f19" providerId="LiveId" clId="{8707C091-156C-4FA6-A249-09F9C3C67561}" dt="2020-08-18T05:05:12.085" v="1742" actId="20577"/>
          <ac:spMkLst>
            <pc:docMk/>
            <pc:sldMk cId="52552152" sldId="260"/>
            <ac:spMk id="14" creationId="{B3460C17-4914-4440-B846-C6A62B251E0E}"/>
          </ac:spMkLst>
        </pc:spChg>
        <pc:picChg chg="del">
          <ac:chgData name="Edward Tunbridge" userId="ee13b9eddaff6f19" providerId="LiveId" clId="{8707C091-156C-4FA6-A249-09F9C3C67561}" dt="2020-08-18T00:22:12.721" v="997" actId="478"/>
          <ac:picMkLst>
            <pc:docMk/>
            <pc:sldMk cId="52552152" sldId="260"/>
            <ac:picMk id="2050" creationId="{D4A958F8-79C3-4E3C-A172-5A52A4774359}"/>
          </ac:picMkLst>
        </pc:picChg>
        <pc:picChg chg="add mod">
          <ac:chgData name="Edward Tunbridge" userId="ee13b9eddaff6f19" providerId="LiveId" clId="{8707C091-156C-4FA6-A249-09F9C3C67561}" dt="2020-08-18T00:25:16.132" v="1195" actId="1076"/>
          <ac:picMkLst>
            <pc:docMk/>
            <pc:sldMk cId="52552152" sldId="260"/>
            <ac:picMk id="7170" creationId="{409817FB-DB90-4D3B-AF2F-F679BA2CE1E2}"/>
          </ac:picMkLst>
        </pc:picChg>
      </pc:sldChg>
      <pc:sldChg chg="del">
        <pc:chgData name="Edward Tunbridge" userId="ee13b9eddaff6f19" providerId="LiveId" clId="{8707C091-156C-4FA6-A249-09F9C3C67561}" dt="2020-08-18T00:26:04.342" v="1198" actId="47"/>
        <pc:sldMkLst>
          <pc:docMk/>
          <pc:sldMk cId="4152368591" sldId="261"/>
        </pc:sldMkLst>
      </pc:sldChg>
      <pc:sldChg chg="del">
        <pc:chgData name="Edward Tunbridge" userId="ee13b9eddaff6f19" providerId="LiveId" clId="{8707C091-156C-4FA6-A249-09F9C3C67561}" dt="2020-08-18T00:10:58.913" v="675" actId="47"/>
        <pc:sldMkLst>
          <pc:docMk/>
          <pc:sldMk cId="3866533885" sldId="262"/>
        </pc:sldMkLst>
      </pc:sldChg>
      <pc:sldChg chg="del">
        <pc:chgData name="Edward Tunbridge" userId="ee13b9eddaff6f19" providerId="LiveId" clId="{8707C091-156C-4FA6-A249-09F9C3C67561}" dt="2020-08-18T00:25:26.304" v="1196" actId="47"/>
        <pc:sldMkLst>
          <pc:docMk/>
          <pc:sldMk cId="2160283813" sldId="264"/>
        </pc:sldMkLst>
      </pc:sldChg>
      <pc:sldChg chg="addSp delSp modSp mod">
        <pc:chgData name="Edward Tunbridge" userId="ee13b9eddaff6f19" providerId="LiveId" clId="{8707C091-156C-4FA6-A249-09F9C3C67561}" dt="2020-08-18T05:08:22.332" v="1749" actId="20577"/>
        <pc:sldMkLst>
          <pc:docMk/>
          <pc:sldMk cId="639888581" sldId="265"/>
        </pc:sldMkLst>
        <pc:spChg chg="add mod">
          <ac:chgData name="Edward Tunbridge" userId="ee13b9eddaff6f19" providerId="LiveId" clId="{8707C091-156C-4FA6-A249-09F9C3C67561}" dt="2020-08-18T00:14:40.186" v="925" actId="1076"/>
          <ac:spMkLst>
            <pc:docMk/>
            <pc:sldMk cId="639888581" sldId="265"/>
            <ac:spMk id="2" creationId="{4EB26660-E168-4F8A-A27D-578A3BB7FF54}"/>
          </ac:spMkLst>
        </pc:spChg>
        <pc:spChg chg="add del mod">
          <ac:chgData name="Edward Tunbridge" userId="ee13b9eddaff6f19" providerId="LiveId" clId="{8707C091-156C-4FA6-A249-09F9C3C67561}" dt="2020-08-18T00:31:11.064" v="1213" actId="478"/>
          <ac:spMkLst>
            <pc:docMk/>
            <pc:sldMk cId="639888581" sldId="265"/>
            <ac:spMk id="3" creationId="{CDC45234-3657-48D0-B95C-C69F629D6670}"/>
          </ac:spMkLst>
        </pc:spChg>
        <pc:spChg chg="mod">
          <ac:chgData name="Edward Tunbridge" userId="ee13b9eddaff6f19" providerId="LiveId" clId="{8707C091-156C-4FA6-A249-09F9C3C67561}" dt="2020-08-18T00:13:55.195" v="893" actId="1076"/>
          <ac:spMkLst>
            <pc:docMk/>
            <pc:sldMk cId="639888581" sldId="265"/>
            <ac:spMk id="4" creationId="{35F31A75-8A15-4865-A3B1-5FE578CAD53E}"/>
          </ac:spMkLst>
        </pc:spChg>
        <pc:spChg chg="mod">
          <ac:chgData name="Edward Tunbridge" userId="ee13b9eddaff6f19" providerId="LiveId" clId="{8707C091-156C-4FA6-A249-09F9C3C67561}" dt="2020-08-18T05:08:22.332" v="1749" actId="20577"/>
          <ac:spMkLst>
            <pc:docMk/>
            <pc:sldMk cId="639888581" sldId="265"/>
            <ac:spMk id="9" creationId="{291E7D80-4D3F-4E64-8926-C76F0312EFFE}"/>
          </ac:spMkLst>
        </pc:spChg>
        <pc:picChg chg="del">
          <ac:chgData name="Edward Tunbridge" userId="ee13b9eddaff6f19" providerId="LiveId" clId="{8707C091-156C-4FA6-A249-09F9C3C67561}" dt="2020-08-18T00:13:48.982" v="891" actId="478"/>
          <ac:picMkLst>
            <pc:docMk/>
            <pc:sldMk cId="639888581" sldId="265"/>
            <ac:picMk id="5" creationId="{64E7F956-4E16-4036-BEEE-9E1537CB7799}"/>
          </ac:picMkLst>
        </pc:picChg>
        <pc:picChg chg="del mod">
          <ac:chgData name="Edward Tunbridge" userId="ee13b9eddaff6f19" providerId="LiveId" clId="{8707C091-156C-4FA6-A249-09F9C3C67561}" dt="2020-08-18T00:30:26.756" v="1207" actId="478"/>
          <ac:picMkLst>
            <pc:docMk/>
            <pc:sldMk cId="639888581" sldId="265"/>
            <ac:picMk id="6146" creationId="{9C04EB76-9695-4742-BEB5-9D70D77867DD}"/>
          </ac:picMkLst>
        </pc:picChg>
        <pc:picChg chg="add mod">
          <ac:chgData name="Edward Tunbridge" userId="ee13b9eddaff6f19" providerId="LiveId" clId="{8707C091-156C-4FA6-A249-09F9C3C67561}" dt="2020-08-18T00:31:30.858" v="1219" actId="688"/>
          <ac:picMkLst>
            <pc:docMk/>
            <pc:sldMk cId="639888581" sldId="265"/>
            <ac:picMk id="8194" creationId="{59315A4A-7342-460B-8BF8-54C265ADC6F9}"/>
          </ac:picMkLst>
        </pc:picChg>
      </pc:sldChg>
      <pc:sldChg chg="addSp delSp modSp mod">
        <pc:chgData name="Edward Tunbridge" userId="ee13b9eddaff6f19" providerId="LiveId" clId="{8707C091-156C-4FA6-A249-09F9C3C67561}" dt="2020-08-18T00:58:05.575" v="1615" actId="167"/>
        <pc:sldMkLst>
          <pc:docMk/>
          <pc:sldMk cId="1015367651" sldId="713"/>
        </pc:sldMkLst>
        <pc:picChg chg="add mod">
          <ac:chgData name="Edward Tunbridge" userId="ee13b9eddaff6f19" providerId="LiveId" clId="{8707C091-156C-4FA6-A249-09F9C3C67561}" dt="2020-08-18T00:58:05.575" v="1615" actId="167"/>
          <ac:picMkLst>
            <pc:docMk/>
            <pc:sldMk cId="1015367651" sldId="713"/>
            <ac:picMk id="4" creationId="{E40B6EE0-AAFA-473D-A11D-6BDBBDAC736F}"/>
          </ac:picMkLst>
        </pc:picChg>
        <pc:picChg chg="del">
          <ac:chgData name="Edward Tunbridge" userId="ee13b9eddaff6f19" providerId="LiveId" clId="{8707C091-156C-4FA6-A249-09F9C3C67561}" dt="2020-08-18T00:57:49.925" v="1609" actId="478"/>
          <ac:picMkLst>
            <pc:docMk/>
            <pc:sldMk cId="1015367651" sldId="713"/>
            <ac:picMk id="8194" creationId="{05567011-C1AF-4BAB-8515-4DE28D99F11D}"/>
          </ac:picMkLst>
        </pc:picChg>
      </pc:sldChg>
      <pc:sldChg chg="addSp delSp modSp mod">
        <pc:chgData name="Edward Tunbridge" userId="ee13b9eddaff6f19" providerId="LiveId" clId="{8707C091-156C-4FA6-A249-09F9C3C67561}" dt="2020-08-18T05:11:10.565" v="1751" actId="1076"/>
        <pc:sldMkLst>
          <pc:docMk/>
          <pc:sldMk cId="410397001" sldId="714"/>
        </pc:sldMkLst>
        <pc:spChg chg="del mod">
          <ac:chgData name="Edward Tunbridge" userId="ee13b9eddaff6f19" providerId="LiveId" clId="{8707C091-156C-4FA6-A249-09F9C3C67561}" dt="2020-08-18T00:34:11.741" v="1233" actId="478"/>
          <ac:spMkLst>
            <pc:docMk/>
            <pc:sldMk cId="410397001" sldId="714"/>
            <ac:spMk id="3" creationId="{F1A3F588-A9C3-4373-8163-CEDF1600D3FC}"/>
          </ac:spMkLst>
        </pc:spChg>
        <pc:spChg chg="add del mod">
          <ac:chgData name="Edward Tunbridge" userId="ee13b9eddaff6f19" providerId="LiveId" clId="{8707C091-156C-4FA6-A249-09F9C3C67561}" dt="2020-08-18T00:34:14.196" v="1234" actId="478"/>
          <ac:spMkLst>
            <pc:docMk/>
            <pc:sldMk cId="410397001" sldId="714"/>
            <ac:spMk id="7" creationId="{D2FC42CE-60EC-4B2E-9BE1-5176AAAFC78E}"/>
          </ac:spMkLst>
        </pc:spChg>
        <pc:spChg chg="add mod">
          <ac:chgData name="Edward Tunbridge" userId="ee13b9eddaff6f19" providerId="LiveId" clId="{8707C091-156C-4FA6-A249-09F9C3C67561}" dt="2020-08-18T00:53:10.312" v="1563" actId="113"/>
          <ac:spMkLst>
            <pc:docMk/>
            <pc:sldMk cId="410397001" sldId="714"/>
            <ac:spMk id="8" creationId="{8F6464AF-7050-419F-80AF-B4A99E90D75D}"/>
          </ac:spMkLst>
        </pc:spChg>
        <pc:spChg chg="add mod">
          <ac:chgData name="Edward Tunbridge" userId="ee13b9eddaff6f19" providerId="LiveId" clId="{8707C091-156C-4FA6-A249-09F9C3C67561}" dt="2020-08-18T00:53:05.022" v="1562" actId="113"/>
          <ac:spMkLst>
            <pc:docMk/>
            <pc:sldMk cId="410397001" sldId="714"/>
            <ac:spMk id="10" creationId="{00D3C943-592A-4930-8746-79DEE7817F41}"/>
          </ac:spMkLst>
        </pc:spChg>
        <pc:spChg chg="add mod">
          <ac:chgData name="Edward Tunbridge" userId="ee13b9eddaff6f19" providerId="LiveId" clId="{8707C091-156C-4FA6-A249-09F9C3C67561}" dt="2020-08-18T00:53:01.675" v="1561" actId="113"/>
          <ac:spMkLst>
            <pc:docMk/>
            <pc:sldMk cId="410397001" sldId="714"/>
            <ac:spMk id="12" creationId="{21F6A006-CDD3-4623-80B6-A7145220C5CE}"/>
          </ac:spMkLst>
        </pc:spChg>
        <pc:picChg chg="del">
          <ac:chgData name="Edward Tunbridge" userId="ee13b9eddaff6f19" providerId="LiveId" clId="{8707C091-156C-4FA6-A249-09F9C3C67561}" dt="2020-08-18T00:34:06.836" v="1231" actId="478"/>
          <ac:picMkLst>
            <pc:docMk/>
            <pc:sldMk cId="410397001" sldId="714"/>
            <ac:picMk id="4" creationId="{D7A2CEA3-C2BD-435A-9FF5-3666864E789A}"/>
          </ac:picMkLst>
        </pc:picChg>
        <pc:picChg chg="add mod">
          <ac:chgData name="Edward Tunbridge" userId="ee13b9eddaff6f19" providerId="LiveId" clId="{8707C091-156C-4FA6-A249-09F9C3C67561}" dt="2020-08-18T05:10:41.585" v="1750" actId="1076"/>
          <ac:picMkLst>
            <pc:docMk/>
            <pc:sldMk cId="410397001" sldId="714"/>
            <ac:picMk id="9218" creationId="{0C4D95B6-7B08-4618-9343-84FF2D33E50C}"/>
          </ac:picMkLst>
        </pc:picChg>
        <pc:picChg chg="add del mod">
          <ac:chgData name="Edward Tunbridge" userId="ee13b9eddaff6f19" providerId="LiveId" clId="{8707C091-156C-4FA6-A249-09F9C3C67561}" dt="2020-08-18T00:55:14.974" v="1578" actId="478"/>
          <ac:picMkLst>
            <pc:docMk/>
            <pc:sldMk cId="410397001" sldId="714"/>
            <ac:picMk id="9220" creationId="{46E935D6-A702-4453-B75D-1167FB0AB609}"/>
          </ac:picMkLst>
        </pc:picChg>
        <pc:picChg chg="add mod">
          <ac:chgData name="Edward Tunbridge" userId="ee13b9eddaff6f19" providerId="LiveId" clId="{8707C091-156C-4FA6-A249-09F9C3C67561}" dt="2020-08-18T00:55:40.882" v="1584" actId="14100"/>
          <ac:picMkLst>
            <pc:docMk/>
            <pc:sldMk cId="410397001" sldId="714"/>
            <ac:picMk id="9222" creationId="{101863C6-9BDB-466C-965B-CA692E9C25AA}"/>
          </ac:picMkLst>
        </pc:picChg>
        <pc:picChg chg="add mod">
          <ac:chgData name="Edward Tunbridge" userId="ee13b9eddaff6f19" providerId="LiveId" clId="{8707C091-156C-4FA6-A249-09F9C3C67561}" dt="2020-08-18T00:57:37.497" v="1607" actId="1076"/>
          <ac:picMkLst>
            <pc:docMk/>
            <pc:sldMk cId="410397001" sldId="714"/>
            <ac:picMk id="9224" creationId="{FBEFB15A-9E79-4236-B3F0-0E2D0AAA3368}"/>
          </ac:picMkLst>
        </pc:picChg>
        <pc:picChg chg="add mod">
          <ac:chgData name="Edward Tunbridge" userId="ee13b9eddaff6f19" providerId="LiveId" clId="{8707C091-156C-4FA6-A249-09F9C3C67561}" dt="2020-08-18T05:11:10.565" v="1751" actId="1076"/>
          <ac:picMkLst>
            <pc:docMk/>
            <pc:sldMk cId="410397001" sldId="714"/>
            <ac:picMk id="9226" creationId="{9C96CC88-15EB-4FF9-AC8B-5AB0FA797441}"/>
          </ac:picMkLst>
        </pc:picChg>
      </pc:sldChg>
      <pc:sldChg chg="addSp modSp new mod">
        <pc:chgData name="Edward Tunbridge" userId="ee13b9eddaff6f19" providerId="LiveId" clId="{8707C091-156C-4FA6-A249-09F9C3C67561}" dt="2020-08-18T05:05:30.532" v="1748" actId="20577"/>
        <pc:sldMkLst>
          <pc:docMk/>
          <pc:sldMk cId="3603156430" sldId="715"/>
        </pc:sldMkLst>
        <pc:spChg chg="mod">
          <ac:chgData name="Edward Tunbridge" userId="ee13b9eddaff6f19" providerId="LiveId" clId="{8707C091-156C-4FA6-A249-09F9C3C67561}" dt="2020-08-18T00:08:21.194" v="373" actId="20577"/>
          <ac:spMkLst>
            <pc:docMk/>
            <pc:sldMk cId="3603156430" sldId="715"/>
            <ac:spMk id="2" creationId="{51B54471-9BFF-4C1B-8418-F74EFCD61050}"/>
          </ac:spMkLst>
        </pc:spChg>
        <pc:spChg chg="mod">
          <ac:chgData name="Edward Tunbridge" userId="ee13b9eddaff6f19" providerId="LiveId" clId="{8707C091-156C-4FA6-A249-09F9C3C67561}" dt="2020-08-18T05:05:30.532" v="1748" actId="20577"/>
          <ac:spMkLst>
            <pc:docMk/>
            <pc:sldMk cId="3603156430" sldId="715"/>
            <ac:spMk id="3" creationId="{C3443262-C805-4676-A792-F077235D1ECA}"/>
          </ac:spMkLst>
        </pc:spChg>
        <pc:picChg chg="add">
          <ac:chgData name="Edward Tunbridge" userId="ee13b9eddaff6f19" providerId="LiveId" clId="{8707C091-156C-4FA6-A249-09F9C3C67561}" dt="2020-08-18T00:18:36.117" v="954" actId="22"/>
          <ac:picMkLst>
            <pc:docMk/>
            <pc:sldMk cId="3603156430" sldId="715"/>
            <ac:picMk id="5" creationId="{BFC5043C-E4A5-488D-9AAC-B6291F803CE6}"/>
          </ac:picMkLst>
        </pc:picChg>
        <pc:picChg chg="add mod">
          <ac:chgData name="Edward Tunbridge" userId="ee13b9eddaff6f19" providerId="LiveId" clId="{8707C091-156C-4FA6-A249-09F9C3C67561}" dt="2020-08-18T01:02:28.216" v="1618" actId="1076"/>
          <ac:picMkLst>
            <pc:docMk/>
            <pc:sldMk cId="3603156430" sldId="715"/>
            <ac:picMk id="4098" creationId="{583E42F6-225F-487E-BB9E-2EEA93354F47}"/>
          </ac:picMkLst>
        </pc:picChg>
      </pc:sldChg>
      <pc:sldChg chg="addSp delSp modSp new mod ord">
        <pc:chgData name="Edward Tunbridge" userId="ee13b9eddaff6f19" providerId="LiveId" clId="{8707C091-156C-4FA6-A249-09F9C3C67561}" dt="2020-08-18T01:06:44.714" v="1663"/>
        <pc:sldMkLst>
          <pc:docMk/>
          <pc:sldMk cId="3466819926" sldId="716"/>
        </pc:sldMkLst>
        <pc:spChg chg="del">
          <ac:chgData name="Edward Tunbridge" userId="ee13b9eddaff6f19" providerId="LiveId" clId="{8707C091-156C-4FA6-A249-09F9C3C67561}" dt="2020-08-18T00:16:18.920" v="928" actId="478"/>
          <ac:spMkLst>
            <pc:docMk/>
            <pc:sldMk cId="3466819926" sldId="716"/>
            <ac:spMk id="2" creationId="{D0F9C4C1-8B97-4B6E-A6CD-30EF5DC7F652}"/>
          </ac:spMkLst>
        </pc:spChg>
        <pc:spChg chg="del">
          <ac:chgData name="Edward Tunbridge" userId="ee13b9eddaff6f19" providerId="LiveId" clId="{8707C091-156C-4FA6-A249-09F9C3C67561}" dt="2020-08-18T00:16:16.433" v="927" actId="478"/>
          <ac:spMkLst>
            <pc:docMk/>
            <pc:sldMk cId="3466819926" sldId="716"/>
            <ac:spMk id="3" creationId="{765D482D-8603-4F18-89FF-825834702B9E}"/>
          </ac:spMkLst>
        </pc:spChg>
        <pc:spChg chg="add del">
          <ac:chgData name="Edward Tunbridge" userId="ee13b9eddaff6f19" providerId="LiveId" clId="{8707C091-156C-4FA6-A249-09F9C3C67561}" dt="2020-08-18T00:16:33.430" v="930"/>
          <ac:spMkLst>
            <pc:docMk/>
            <pc:sldMk cId="3466819926" sldId="716"/>
            <ac:spMk id="4" creationId="{7764EF3A-3D70-402F-BB18-6764F13618F1}"/>
          </ac:spMkLst>
        </pc:spChg>
        <pc:spChg chg="add mod">
          <ac:chgData name="Edward Tunbridge" userId="ee13b9eddaff6f19" providerId="LiveId" clId="{8707C091-156C-4FA6-A249-09F9C3C67561}" dt="2020-08-18T01:03:46.267" v="1630" actId="1076"/>
          <ac:spMkLst>
            <pc:docMk/>
            <pc:sldMk cId="3466819926" sldId="716"/>
            <ac:spMk id="7" creationId="{644EB2E6-55C5-44D0-BA00-85709C43C37C}"/>
          </ac:spMkLst>
        </pc:spChg>
        <pc:picChg chg="add">
          <ac:chgData name="Edward Tunbridge" userId="ee13b9eddaff6f19" providerId="LiveId" clId="{8707C091-156C-4FA6-A249-09F9C3C67561}" dt="2020-08-18T00:18:34.632" v="953" actId="22"/>
          <ac:picMkLst>
            <pc:docMk/>
            <pc:sldMk cId="3466819926" sldId="716"/>
            <ac:picMk id="6" creationId="{02128B75-48F7-46C2-9060-8B3E65217DAD}"/>
          </ac:picMkLst>
        </pc:picChg>
        <pc:picChg chg="add del">
          <ac:chgData name="Edward Tunbridge" userId="ee13b9eddaff6f19" providerId="LiveId" clId="{8707C091-156C-4FA6-A249-09F9C3C67561}" dt="2020-08-18T00:16:33.430" v="930"/>
          <ac:picMkLst>
            <pc:docMk/>
            <pc:sldMk cId="3466819926" sldId="716"/>
            <ac:picMk id="2050" creationId="{AF11CA33-C51F-4C4A-8373-8A79A65B86D5}"/>
          </ac:picMkLst>
        </pc:picChg>
        <pc:picChg chg="add mod">
          <ac:chgData name="Edward Tunbridge" userId="ee13b9eddaff6f19" providerId="LiveId" clId="{8707C091-156C-4FA6-A249-09F9C3C67561}" dt="2020-08-18T01:04:23.737" v="1635" actId="732"/>
          <ac:picMkLst>
            <pc:docMk/>
            <pc:sldMk cId="3466819926" sldId="716"/>
            <ac:picMk id="2052" creationId="{88647A66-FE6B-4DFE-B3B5-BFDF9F6E8499}"/>
          </ac:picMkLst>
        </pc:picChg>
      </pc:sldChg>
      <pc:sldChg chg="addSp delSp modSp new mod">
        <pc:chgData name="Edward Tunbridge" userId="ee13b9eddaff6f19" providerId="LiveId" clId="{8707C091-156C-4FA6-A249-09F9C3C67561}" dt="2020-08-18T01:05:43.146" v="1653" actId="1076"/>
        <pc:sldMkLst>
          <pc:docMk/>
          <pc:sldMk cId="4189089941" sldId="717"/>
        </pc:sldMkLst>
        <pc:spChg chg="mod">
          <ac:chgData name="Edward Tunbridge" userId="ee13b9eddaff6f19" providerId="LiveId" clId="{8707C091-156C-4FA6-A249-09F9C3C67561}" dt="2020-08-18T01:05:37.852" v="1652" actId="1076"/>
          <ac:spMkLst>
            <pc:docMk/>
            <pc:sldMk cId="4189089941" sldId="717"/>
            <ac:spMk id="2" creationId="{1614DC58-0D9D-480A-9385-B7BAFAEBCE7F}"/>
          </ac:spMkLst>
        </pc:spChg>
        <pc:spChg chg="del">
          <ac:chgData name="Edward Tunbridge" userId="ee13b9eddaff6f19" providerId="LiveId" clId="{8707C091-156C-4FA6-A249-09F9C3C67561}" dt="2020-08-18T00:17:53.059" v="943" actId="478"/>
          <ac:spMkLst>
            <pc:docMk/>
            <pc:sldMk cId="4189089941" sldId="717"/>
            <ac:spMk id="3" creationId="{44399C88-9CD1-4DCC-A789-45D6D0D43856}"/>
          </ac:spMkLst>
        </pc:spChg>
        <pc:spChg chg="add mod">
          <ac:chgData name="Edward Tunbridge" userId="ee13b9eddaff6f19" providerId="LiveId" clId="{8707C091-156C-4FA6-A249-09F9C3C67561}" dt="2020-08-18T01:05:43.146" v="1653" actId="1076"/>
          <ac:spMkLst>
            <pc:docMk/>
            <pc:sldMk cId="4189089941" sldId="717"/>
            <ac:spMk id="5" creationId="{B2F219B1-6765-4B54-82D9-26CEF908D631}"/>
          </ac:spMkLst>
        </pc:spChg>
        <pc:picChg chg="add">
          <ac:chgData name="Edward Tunbridge" userId="ee13b9eddaff6f19" providerId="LiveId" clId="{8707C091-156C-4FA6-A249-09F9C3C67561}" dt="2020-08-18T00:18:32.984" v="952" actId="22"/>
          <ac:picMkLst>
            <pc:docMk/>
            <pc:sldMk cId="4189089941" sldId="717"/>
            <ac:picMk id="6" creationId="{89592507-6F80-4B0D-A00A-7BAD3643B13A}"/>
          </ac:picMkLst>
        </pc:picChg>
        <pc:picChg chg="add mod">
          <ac:chgData name="Edward Tunbridge" userId="ee13b9eddaff6f19" providerId="LiveId" clId="{8707C091-156C-4FA6-A249-09F9C3C67561}" dt="2020-08-18T01:05:12.613" v="1645" actId="1076"/>
          <ac:picMkLst>
            <pc:docMk/>
            <pc:sldMk cId="4189089941" sldId="717"/>
            <ac:picMk id="3074" creationId="{2CFBD504-391C-4C31-9BE6-3C755E247E6B}"/>
          </ac:picMkLst>
        </pc:picChg>
      </pc:sldChg>
      <pc:sldChg chg="addSp delSp modSp new mod">
        <pc:chgData name="Edward Tunbridge" userId="ee13b9eddaff6f19" providerId="LiveId" clId="{8707C091-156C-4FA6-A249-09F9C3C67561}" dt="2020-08-18T01:06:03.013" v="1660" actId="1076"/>
        <pc:sldMkLst>
          <pc:docMk/>
          <pc:sldMk cId="1752397165" sldId="718"/>
        </pc:sldMkLst>
        <pc:spChg chg="mod">
          <ac:chgData name="Edward Tunbridge" userId="ee13b9eddaff6f19" providerId="LiveId" clId="{8707C091-156C-4FA6-A249-09F9C3C67561}" dt="2020-08-18T01:05:55.442" v="1656" actId="113"/>
          <ac:spMkLst>
            <pc:docMk/>
            <pc:sldMk cId="1752397165" sldId="718"/>
            <ac:spMk id="2" creationId="{993CDE07-8944-4A57-BA14-438F33D1E0F4}"/>
          </ac:spMkLst>
        </pc:spChg>
        <pc:spChg chg="del">
          <ac:chgData name="Edward Tunbridge" userId="ee13b9eddaff6f19" providerId="LiveId" clId="{8707C091-156C-4FA6-A249-09F9C3C67561}" dt="2020-08-18T00:20:11.687" v="967" actId="478"/>
          <ac:spMkLst>
            <pc:docMk/>
            <pc:sldMk cId="1752397165" sldId="718"/>
            <ac:spMk id="3" creationId="{CB019892-0FFF-4C8E-A829-09BE97F3F8BA}"/>
          </ac:spMkLst>
        </pc:spChg>
        <pc:spChg chg="add mod">
          <ac:chgData name="Edward Tunbridge" userId="ee13b9eddaff6f19" providerId="LiveId" clId="{8707C091-156C-4FA6-A249-09F9C3C67561}" dt="2020-08-18T01:06:01.581" v="1659" actId="1076"/>
          <ac:spMkLst>
            <pc:docMk/>
            <pc:sldMk cId="1752397165" sldId="718"/>
            <ac:spMk id="5" creationId="{A0386433-CB67-4E5F-B73C-0B69836DE1EE}"/>
          </ac:spMkLst>
        </pc:spChg>
        <pc:picChg chg="add">
          <ac:chgData name="Edward Tunbridge" userId="ee13b9eddaff6f19" providerId="LiveId" clId="{8707C091-156C-4FA6-A249-09F9C3C67561}" dt="2020-08-18T01:02:34.339" v="1620" actId="22"/>
          <ac:picMkLst>
            <pc:docMk/>
            <pc:sldMk cId="1752397165" sldId="718"/>
            <ac:picMk id="6" creationId="{D728EA34-267D-455A-A992-8C4D11F05C29}"/>
          </ac:picMkLst>
        </pc:picChg>
        <pc:picChg chg="add mod">
          <ac:chgData name="Edward Tunbridge" userId="ee13b9eddaff6f19" providerId="LiveId" clId="{8707C091-156C-4FA6-A249-09F9C3C67561}" dt="2020-08-18T01:06:03.013" v="1660" actId="1076"/>
          <ac:picMkLst>
            <pc:docMk/>
            <pc:sldMk cId="1752397165" sldId="718"/>
            <ac:picMk id="5122" creationId="{5BDA8C98-B577-4AD8-A2D1-7FB3B006A6E2}"/>
          </ac:picMkLst>
        </pc:picChg>
      </pc:sldChg>
      <pc:sldChg chg="addSp delSp modSp new mod">
        <pc:chgData name="Edward Tunbridge" userId="ee13b9eddaff6f19" providerId="LiveId" clId="{8707C091-156C-4FA6-A249-09F9C3C67561}" dt="2020-08-18T01:04:58.536" v="1643" actId="1076"/>
        <pc:sldMkLst>
          <pc:docMk/>
          <pc:sldMk cId="4282907134" sldId="719"/>
        </pc:sldMkLst>
        <pc:spChg chg="mod">
          <ac:chgData name="Edward Tunbridge" userId="ee13b9eddaff6f19" providerId="LiveId" clId="{8707C091-156C-4FA6-A249-09F9C3C67561}" dt="2020-08-18T01:02:59.450" v="1623" actId="207"/>
          <ac:spMkLst>
            <pc:docMk/>
            <pc:sldMk cId="4282907134" sldId="719"/>
            <ac:spMk id="2" creationId="{41B385B0-7EA6-42C6-828D-9A13E7B62FB2}"/>
          </ac:spMkLst>
        </pc:spChg>
        <pc:spChg chg="del">
          <ac:chgData name="Edward Tunbridge" userId="ee13b9eddaff6f19" providerId="LiveId" clId="{8707C091-156C-4FA6-A249-09F9C3C67561}" dt="2020-08-18T00:21:25.322" v="977" actId="478"/>
          <ac:spMkLst>
            <pc:docMk/>
            <pc:sldMk cId="4282907134" sldId="719"/>
            <ac:spMk id="3" creationId="{6E85CBEC-CB46-49D3-BAAA-794C10DD4EDF}"/>
          </ac:spMkLst>
        </pc:spChg>
        <pc:spChg chg="add del mod">
          <ac:chgData name="Edward Tunbridge" userId="ee13b9eddaff6f19" providerId="LiveId" clId="{8707C091-156C-4FA6-A249-09F9C3C67561}" dt="2020-08-18T00:21:26.881" v="979" actId="478"/>
          <ac:spMkLst>
            <pc:docMk/>
            <pc:sldMk cId="4282907134" sldId="719"/>
            <ac:spMk id="5" creationId="{B4C5F845-5312-4689-9A89-BA34C1946263}"/>
          </ac:spMkLst>
        </pc:spChg>
        <pc:spChg chg="add mod">
          <ac:chgData name="Edward Tunbridge" userId="ee13b9eddaff6f19" providerId="LiveId" clId="{8707C091-156C-4FA6-A249-09F9C3C67561}" dt="2020-08-18T01:03:25.435" v="1625" actId="207"/>
          <ac:spMkLst>
            <pc:docMk/>
            <pc:sldMk cId="4282907134" sldId="719"/>
            <ac:spMk id="7" creationId="{E823D4CE-7C6E-427F-88E6-A844CA4E42E0}"/>
          </ac:spMkLst>
        </pc:spChg>
        <pc:picChg chg="add">
          <ac:chgData name="Edward Tunbridge" userId="ee13b9eddaff6f19" providerId="LiveId" clId="{8707C091-156C-4FA6-A249-09F9C3C67561}" dt="2020-08-18T01:02:32.329" v="1619" actId="22"/>
          <ac:picMkLst>
            <pc:docMk/>
            <pc:sldMk cId="4282907134" sldId="719"/>
            <ac:picMk id="8" creationId="{03F85035-B2FE-4746-86D3-9B0613183D0D}"/>
          </ac:picMkLst>
        </pc:picChg>
        <pc:picChg chg="add mod">
          <ac:chgData name="Edward Tunbridge" userId="ee13b9eddaff6f19" providerId="LiveId" clId="{8707C091-156C-4FA6-A249-09F9C3C67561}" dt="2020-08-18T01:04:58.536" v="1643" actId="1076"/>
          <ac:picMkLst>
            <pc:docMk/>
            <pc:sldMk cId="4282907134" sldId="719"/>
            <ac:picMk id="6146" creationId="{BA062BA2-D16D-4226-877F-7B10FF734AD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9EDF-CDED-44F9-A79C-5F4C661C2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68707B8-D7CD-4498-8C49-ADBDF5C87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B9AF674-3993-408D-A42A-E9AE3C63F7F0}"/>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49C1F87D-59E4-4EB2-BA18-1C9278672D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A1EE13-E9E0-40AD-824E-CD33F35F4BCF}"/>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266466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38D6-6156-4052-B3E5-ED6E830A74B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908AEA-891E-4625-BA03-5C60A1212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9943B7-9E73-49B0-8910-C7CACE865955}"/>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AECF46C5-890B-4DC9-A962-31359A08F0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598348-8D50-44C5-A878-B5974AAFEA64}"/>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78644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05A4A-0BE9-4250-875C-0B439785E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762F461-51D1-4C60-A0B1-87BEC725CD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E96C6D-B727-41FF-8B07-6987298587FE}"/>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01D5A885-0EB1-4DB1-91AA-D3C3C92E17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B74126-8481-493E-8549-0D84A5FAAC99}"/>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226749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FAF0-B786-457A-89BD-46151DE19D7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39C231-45FD-4634-BA39-0440FD440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229ADC-843E-41FC-B213-91496DFC7728}"/>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3183152E-BE66-4FCD-8156-A7E4EACB40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AE78F2-0557-4915-B81A-44FCA425C39F}"/>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317766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AFC0-A15F-4DD4-9911-C543ADB5F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E7E6B4-C0B0-4B8D-B78F-44179062E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AC3CDC-1D8D-4EA6-9D99-40391B386C1F}"/>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76C0B40D-7211-44F6-9EBA-A645F9BBC70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A89412-0082-4FF9-BC33-854096EE1AC8}"/>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359739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D605-BB3C-47BC-A3C0-18BBF93A598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D59B78D-6CF9-4ECD-8969-83D9D140A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478AABD-1FF8-407E-8805-8744B5863C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86BB76B-4D74-4E72-BD03-6AC9A77F069C}"/>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6" name="Footer Placeholder 5">
            <a:extLst>
              <a:ext uri="{FF2B5EF4-FFF2-40B4-BE49-F238E27FC236}">
                <a16:creationId xmlns:a16="http://schemas.microsoft.com/office/drawing/2014/main" id="{A7858613-45E7-4454-9DAC-4C98A7F8D95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4598B9-F1C8-47E6-90C2-92889B6063D1}"/>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420714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2E98-2CF6-4F43-96C0-B12ACEFE843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7EF705-584C-4ED1-AAD4-01F83F579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278E1-9157-4FDD-92B6-EAAFE4E0B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B7C921F-7905-4E51-8224-7DD1418B2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773787-DC58-4A45-9D9F-C5608478B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CB89C9F-6CBD-487E-BFBB-9BBC4EABEED2}"/>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8" name="Footer Placeholder 7">
            <a:extLst>
              <a:ext uri="{FF2B5EF4-FFF2-40B4-BE49-F238E27FC236}">
                <a16:creationId xmlns:a16="http://schemas.microsoft.com/office/drawing/2014/main" id="{4E185724-54AE-4FA1-B0AF-011BDFEBDC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1E84E8-8C0C-48DB-AB8D-953DA9732FD9}"/>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48966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9228-0E55-4B9C-BBF8-9CBA5C3F9AD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3A6DA34-2380-493C-8248-98D4F81088CA}"/>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4" name="Footer Placeholder 3">
            <a:extLst>
              <a:ext uri="{FF2B5EF4-FFF2-40B4-BE49-F238E27FC236}">
                <a16:creationId xmlns:a16="http://schemas.microsoft.com/office/drawing/2014/main" id="{F225D402-2358-4E94-8A5F-7AAE59161F9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7EEBECA-ED11-45CD-B23D-00E66654BD09}"/>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187255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C6A33-3512-47E8-A300-D3109520DFF4}"/>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3" name="Footer Placeholder 2">
            <a:extLst>
              <a:ext uri="{FF2B5EF4-FFF2-40B4-BE49-F238E27FC236}">
                <a16:creationId xmlns:a16="http://schemas.microsoft.com/office/drawing/2014/main" id="{3E7ECB42-DA94-4B5F-8E3A-92E1433F864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C42C600-6D55-458A-8D68-D064280102E1}"/>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298551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8DB3-3DB5-450E-B653-A00A89DB4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64C45C1-6D3B-43ED-AFB3-317E6A217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794E756-B76F-44C9-A8DF-2989FEC9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CD58B-03DF-46DD-9590-65CB068AF84C}"/>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6" name="Footer Placeholder 5">
            <a:extLst>
              <a:ext uri="{FF2B5EF4-FFF2-40B4-BE49-F238E27FC236}">
                <a16:creationId xmlns:a16="http://schemas.microsoft.com/office/drawing/2014/main" id="{D7F43672-3BD7-4764-A102-EBD3336C986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73F389-DE82-4EB2-85A4-B06F1B42F04D}"/>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35678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335A-0B43-4612-88EC-CF9291050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F9750DC-2BFB-48CC-9093-E9848ECEF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F8590FC-63A1-418A-AE21-8CE627011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540A6-2837-4E11-A572-FB7529317787}"/>
              </a:ext>
            </a:extLst>
          </p:cNvPr>
          <p:cNvSpPr>
            <a:spLocks noGrp="1"/>
          </p:cNvSpPr>
          <p:nvPr>
            <p:ph type="dt" sz="half" idx="10"/>
          </p:nvPr>
        </p:nvSpPr>
        <p:spPr/>
        <p:txBody>
          <a:bodyPr/>
          <a:lstStyle/>
          <a:p>
            <a:fld id="{3F36AC52-6DF9-416D-9F0A-41FE6342A271}" type="datetimeFigureOut">
              <a:rPr lang="en-AU" smtClean="0"/>
              <a:t>17/09/2020</a:t>
            </a:fld>
            <a:endParaRPr lang="en-AU"/>
          </a:p>
        </p:txBody>
      </p:sp>
      <p:sp>
        <p:nvSpPr>
          <p:cNvPr id="6" name="Footer Placeholder 5">
            <a:extLst>
              <a:ext uri="{FF2B5EF4-FFF2-40B4-BE49-F238E27FC236}">
                <a16:creationId xmlns:a16="http://schemas.microsoft.com/office/drawing/2014/main" id="{0F6587A6-BDB7-4238-B717-DC0A1BE487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6ADA7F-6AFF-445A-8B27-ED6845FA3F3C}"/>
              </a:ext>
            </a:extLst>
          </p:cNvPr>
          <p:cNvSpPr>
            <a:spLocks noGrp="1"/>
          </p:cNvSpPr>
          <p:nvPr>
            <p:ph type="sldNum" sz="quarter" idx="12"/>
          </p:nvPr>
        </p:nvSpPr>
        <p:spPr/>
        <p:txBody>
          <a:bodyPr/>
          <a:lstStyle/>
          <a:p>
            <a:fld id="{02D728F2-3470-426A-A418-D02EB27EF63C}" type="slidenum">
              <a:rPr lang="en-AU" smtClean="0"/>
              <a:t>‹#›</a:t>
            </a:fld>
            <a:endParaRPr lang="en-AU"/>
          </a:p>
        </p:txBody>
      </p:sp>
    </p:spTree>
    <p:extLst>
      <p:ext uri="{BB962C8B-B14F-4D97-AF65-F5344CB8AC3E}">
        <p14:creationId xmlns:p14="http://schemas.microsoft.com/office/powerpoint/2010/main" val="91501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99E7F-D397-4872-8FE2-F4A256A39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A1BE01-43A7-486A-956E-7BDE518CD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6DE7B1-DBAA-4857-9A76-4A91BA5F0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6AC52-6DF9-416D-9F0A-41FE6342A271}" type="datetimeFigureOut">
              <a:rPr lang="en-AU" smtClean="0"/>
              <a:t>17/09/2020</a:t>
            </a:fld>
            <a:endParaRPr lang="en-AU"/>
          </a:p>
        </p:txBody>
      </p:sp>
      <p:sp>
        <p:nvSpPr>
          <p:cNvPr id="5" name="Footer Placeholder 4">
            <a:extLst>
              <a:ext uri="{FF2B5EF4-FFF2-40B4-BE49-F238E27FC236}">
                <a16:creationId xmlns:a16="http://schemas.microsoft.com/office/drawing/2014/main" id="{CDF8FC1D-6918-4472-9215-F6F9CDA6C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FCCAE17-94E4-4EA1-AEAE-FFDB2932C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728F2-3470-426A-A418-D02EB27EF63C}" type="slidenum">
              <a:rPr lang="en-AU" smtClean="0"/>
              <a:t>‹#›</a:t>
            </a:fld>
            <a:endParaRPr lang="en-AU"/>
          </a:p>
        </p:txBody>
      </p:sp>
    </p:spTree>
    <p:extLst>
      <p:ext uri="{BB962C8B-B14F-4D97-AF65-F5344CB8AC3E}">
        <p14:creationId xmlns:p14="http://schemas.microsoft.com/office/powerpoint/2010/main" val="186001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mailto:edward.tunbridge@berettaaustralia.co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BA5D-8B67-4333-BE8A-A1689047E8C0}"/>
              </a:ext>
            </a:extLst>
          </p:cNvPr>
          <p:cNvSpPr>
            <a:spLocks noGrp="1"/>
          </p:cNvSpPr>
          <p:nvPr>
            <p:ph type="ctrTitle"/>
          </p:nvPr>
        </p:nvSpPr>
        <p:spPr>
          <a:xfrm>
            <a:off x="1274033" y="595526"/>
            <a:ext cx="9144000" cy="1096277"/>
          </a:xfrm>
        </p:spPr>
        <p:txBody>
          <a:bodyPr/>
          <a:lstStyle/>
          <a:p>
            <a:r>
              <a:rPr lang="en-US" dirty="0"/>
              <a:t>Beretta DT11  </a:t>
            </a:r>
            <a:endParaRPr lang="en-AU" dirty="0"/>
          </a:p>
        </p:txBody>
      </p:sp>
      <p:pic>
        <p:nvPicPr>
          <p:cNvPr id="5" name="Picture 4" descr="Image result for beretta logo">
            <a:extLst>
              <a:ext uri="{FF2B5EF4-FFF2-40B4-BE49-F238E27FC236}">
                <a16:creationId xmlns:a16="http://schemas.microsoft.com/office/drawing/2014/main" id="{11B55E91-B026-402B-89F6-FD154697436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19FFD2-5C93-403E-B6D7-C8247447FCFE}"/>
              </a:ext>
            </a:extLst>
          </p:cNvPr>
          <p:cNvSpPr txBox="1"/>
          <p:nvPr/>
        </p:nvSpPr>
        <p:spPr>
          <a:xfrm>
            <a:off x="5181599" y="6239478"/>
            <a:ext cx="2388973" cy="369332"/>
          </a:xfrm>
          <a:prstGeom prst="rect">
            <a:avLst/>
          </a:prstGeom>
          <a:noFill/>
        </p:spPr>
        <p:txBody>
          <a:bodyPr wrap="square" rtlCol="0">
            <a:spAutoFit/>
          </a:bodyPr>
          <a:lstStyle/>
          <a:p>
            <a:r>
              <a:rPr lang="en-US" dirty="0"/>
              <a:t>By: Edward Tunbridge </a:t>
            </a:r>
            <a:endParaRPr lang="en-AU" dirty="0"/>
          </a:p>
        </p:txBody>
      </p:sp>
      <p:pic>
        <p:nvPicPr>
          <p:cNvPr id="1030" name="Picture 6" descr="Beretta DT11 sporter shotgun reviewed by Shooting Times magazine">
            <a:extLst>
              <a:ext uri="{FF2B5EF4-FFF2-40B4-BE49-F238E27FC236}">
                <a16:creationId xmlns:a16="http://schemas.microsoft.com/office/drawing/2014/main" id="{58CC4F8D-94C8-4831-BE87-A74400E8A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854" y="1565705"/>
            <a:ext cx="7045153" cy="469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Beretta DT 11 TRAP Shotgun | Gun Emporium">
            <a:extLst>
              <a:ext uri="{FF2B5EF4-FFF2-40B4-BE49-F238E27FC236}">
                <a16:creationId xmlns:a16="http://schemas.microsoft.com/office/drawing/2014/main" id="{9C96CC88-15EB-4FF9-AC8B-5AB0FA7974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 r="3356"/>
          <a:stretch/>
        </p:blipFill>
        <p:spPr bwMode="auto">
          <a:xfrm rot="2607704">
            <a:off x="7517186" y="3077247"/>
            <a:ext cx="4004811" cy="412823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MK - Beretta DT11 Black Edition Skeet Adj.">
            <a:extLst>
              <a:ext uri="{FF2B5EF4-FFF2-40B4-BE49-F238E27FC236}">
                <a16:creationId xmlns:a16="http://schemas.microsoft.com/office/drawing/2014/main" id="{FBEFB15A-9E79-4236-B3F0-0E2D0AAA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38260">
            <a:off x="3234322" y="3418900"/>
            <a:ext cx="5700738" cy="20208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C94722-A500-4E1E-9631-FF3B70ABAEBB}"/>
              </a:ext>
            </a:extLst>
          </p:cNvPr>
          <p:cNvSpPr>
            <a:spLocks noGrp="1"/>
          </p:cNvSpPr>
          <p:nvPr>
            <p:ph type="title"/>
          </p:nvPr>
        </p:nvSpPr>
        <p:spPr>
          <a:xfrm>
            <a:off x="4223485" y="66186"/>
            <a:ext cx="10515600" cy="1325563"/>
          </a:xfrm>
        </p:spPr>
        <p:txBody>
          <a:bodyPr/>
          <a:lstStyle/>
          <a:p>
            <a:r>
              <a:rPr lang="en-US" dirty="0"/>
              <a:t>Pricing </a:t>
            </a:r>
            <a:endParaRPr lang="en-AU" dirty="0"/>
          </a:p>
        </p:txBody>
      </p:sp>
      <p:pic>
        <p:nvPicPr>
          <p:cNvPr id="6" name="Picture 5" descr="Image result for beretta logo">
            <a:extLst>
              <a:ext uri="{FF2B5EF4-FFF2-40B4-BE49-F238E27FC236}">
                <a16:creationId xmlns:a16="http://schemas.microsoft.com/office/drawing/2014/main" id="{1E1C20D4-E380-4445-A8F1-DBC54339B5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6464AF-7050-419F-80AF-B4A99E90D75D}"/>
              </a:ext>
            </a:extLst>
          </p:cNvPr>
          <p:cNvSpPr txBox="1"/>
          <p:nvPr/>
        </p:nvSpPr>
        <p:spPr>
          <a:xfrm>
            <a:off x="745067" y="1391749"/>
            <a:ext cx="5901267" cy="1477328"/>
          </a:xfrm>
          <a:prstGeom prst="rect">
            <a:avLst/>
          </a:prstGeom>
          <a:noFill/>
        </p:spPr>
        <p:txBody>
          <a:bodyPr wrap="square" rtlCol="0">
            <a:spAutoFit/>
          </a:bodyPr>
          <a:lstStyle/>
          <a:p>
            <a:r>
              <a:rPr lang="en-US" b="1" dirty="0"/>
              <a:t>Sporting and Skeet models</a:t>
            </a:r>
          </a:p>
          <a:p>
            <a:endParaRPr lang="en-US" dirty="0"/>
          </a:p>
          <a:p>
            <a:r>
              <a:rPr lang="en-US" dirty="0"/>
              <a:t>Normal = $14,400 - $14,900</a:t>
            </a:r>
          </a:p>
          <a:p>
            <a:r>
              <a:rPr lang="en-US" dirty="0"/>
              <a:t>Black = $16,500 - $17,100</a:t>
            </a:r>
          </a:p>
          <a:p>
            <a:r>
              <a:rPr lang="en-US" dirty="0"/>
              <a:t>Black pro (TSK Stock) = $18,600</a:t>
            </a:r>
            <a:endParaRPr lang="en-AU" dirty="0"/>
          </a:p>
        </p:txBody>
      </p:sp>
      <p:sp>
        <p:nvSpPr>
          <p:cNvPr id="10" name="TextBox 9">
            <a:extLst>
              <a:ext uri="{FF2B5EF4-FFF2-40B4-BE49-F238E27FC236}">
                <a16:creationId xmlns:a16="http://schemas.microsoft.com/office/drawing/2014/main" id="{00D3C943-592A-4930-8746-79DEE7817F41}"/>
              </a:ext>
            </a:extLst>
          </p:cNvPr>
          <p:cNvSpPr txBox="1"/>
          <p:nvPr/>
        </p:nvSpPr>
        <p:spPr>
          <a:xfrm>
            <a:off x="745067" y="3105834"/>
            <a:ext cx="5901267" cy="1200329"/>
          </a:xfrm>
          <a:prstGeom prst="rect">
            <a:avLst/>
          </a:prstGeom>
          <a:noFill/>
        </p:spPr>
        <p:txBody>
          <a:bodyPr wrap="square" rtlCol="0">
            <a:spAutoFit/>
          </a:bodyPr>
          <a:lstStyle/>
          <a:p>
            <a:r>
              <a:rPr lang="en-US" b="1" dirty="0"/>
              <a:t>Trap models</a:t>
            </a:r>
          </a:p>
          <a:p>
            <a:endParaRPr lang="en-US" dirty="0"/>
          </a:p>
          <a:p>
            <a:r>
              <a:rPr lang="en-US" dirty="0"/>
              <a:t>Normal = $14,000 - $14,500</a:t>
            </a:r>
          </a:p>
          <a:p>
            <a:r>
              <a:rPr lang="en-US" dirty="0"/>
              <a:t>Black = $16,100 - $16,700</a:t>
            </a:r>
          </a:p>
        </p:txBody>
      </p:sp>
      <p:sp>
        <p:nvSpPr>
          <p:cNvPr id="12" name="TextBox 11">
            <a:extLst>
              <a:ext uri="{FF2B5EF4-FFF2-40B4-BE49-F238E27FC236}">
                <a16:creationId xmlns:a16="http://schemas.microsoft.com/office/drawing/2014/main" id="{21F6A006-CDD3-4623-80B6-A7145220C5CE}"/>
              </a:ext>
            </a:extLst>
          </p:cNvPr>
          <p:cNvSpPr txBox="1"/>
          <p:nvPr/>
        </p:nvSpPr>
        <p:spPr>
          <a:xfrm>
            <a:off x="812800" y="4542920"/>
            <a:ext cx="5901267" cy="1477328"/>
          </a:xfrm>
          <a:prstGeom prst="rect">
            <a:avLst/>
          </a:prstGeom>
          <a:noFill/>
        </p:spPr>
        <p:txBody>
          <a:bodyPr wrap="square" rtlCol="0">
            <a:spAutoFit/>
          </a:bodyPr>
          <a:lstStyle/>
          <a:p>
            <a:r>
              <a:rPr lang="en-US" b="1" dirty="0"/>
              <a:t>Other  models</a:t>
            </a:r>
          </a:p>
          <a:p>
            <a:endParaRPr lang="en-US" dirty="0"/>
          </a:p>
          <a:p>
            <a:r>
              <a:rPr lang="en-US" dirty="0"/>
              <a:t>ACS DTL = $15,200 </a:t>
            </a:r>
          </a:p>
          <a:p>
            <a:r>
              <a:rPr lang="en-US" dirty="0"/>
              <a:t>X Trap = $15,500</a:t>
            </a:r>
          </a:p>
          <a:p>
            <a:r>
              <a:rPr lang="en-US" dirty="0"/>
              <a:t>DTL = $15,800</a:t>
            </a:r>
          </a:p>
        </p:txBody>
      </p:sp>
      <p:pic>
        <p:nvPicPr>
          <p:cNvPr id="9218" name="Picture 2" descr="DT11">
            <a:extLst>
              <a:ext uri="{FF2B5EF4-FFF2-40B4-BE49-F238E27FC236}">
                <a16:creationId xmlns:a16="http://schemas.microsoft.com/office/drawing/2014/main" id="{0C4D95B6-7B08-4618-9343-84FF2D33E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275" y="1014934"/>
            <a:ext cx="6565900" cy="15164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eretta DT11 Black Pro Australia | Beretta">
            <a:extLst>
              <a:ext uri="{FF2B5EF4-FFF2-40B4-BE49-F238E27FC236}">
                <a16:creationId xmlns:a16="http://schemas.microsoft.com/office/drawing/2014/main" id="{101863C6-9BDB-466C-965B-CA692E9C2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799" y="1966453"/>
            <a:ext cx="6722534" cy="134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MK - Beretta DT11 Black Edition Skeet Adj.">
            <a:extLst>
              <a:ext uri="{FF2B5EF4-FFF2-40B4-BE49-F238E27FC236}">
                <a16:creationId xmlns:a16="http://schemas.microsoft.com/office/drawing/2014/main" id="{E40B6EE0-AAFA-473D-A11D-6BDBBDAC7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2943">
            <a:off x="915433" y="1237831"/>
            <a:ext cx="10693167" cy="3790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1FDC11-23F5-4813-BFEC-BE53D3840852}"/>
              </a:ext>
            </a:extLst>
          </p:cNvPr>
          <p:cNvSpPr>
            <a:spLocks noGrp="1"/>
          </p:cNvSpPr>
          <p:nvPr>
            <p:ph type="title"/>
          </p:nvPr>
        </p:nvSpPr>
        <p:spPr>
          <a:xfrm>
            <a:off x="3606801" y="20889"/>
            <a:ext cx="10515600" cy="1325563"/>
          </a:xfrm>
        </p:spPr>
        <p:txBody>
          <a:bodyPr/>
          <a:lstStyle/>
          <a:p>
            <a:r>
              <a:rPr lang="en-US" b="1" kern="0" dirty="0">
                <a:latin typeface="Verdana" pitchFamily="34" charset="0"/>
                <a:ea typeface="Verdana" pitchFamily="34" charset="0"/>
              </a:rPr>
              <a:t>Inquiries </a:t>
            </a:r>
            <a:endParaRPr lang="en-AU" dirty="0"/>
          </a:p>
        </p:txBody>
      </p:sp>
      <p:sp>
        <p:nvSpPr>
          <p:cNvPr id="3" name="Content Placeholder 2">
            <a:extLst>
              <a:ext uri="{FF2B5EF4-FFF2-40B4-BE49-F238E27FC236}">
                <a16:creationId xmlns:a16="http://schemas.microsoft.com/office/drawing/2014/main" id="{C515A057-57E7-4CC6-9325-44A43BC555F6}"/>
              </a:ext>
            </a:extLst>
          </p:cNvPr>
          <p:cNvSpPr>
            <a:spLocks noGrp="1"/>
          </p:cNvSpPr>
          <p:nvPr>
            <p:ph idx="1"/>
          </p:nvPr>
        </p:nvSpPr>
        <p:spPr>
          <a:xfrm>
            <a:off x="2761505" y="5640763"/>
            <a:ext cx="10515600" cy="4351338"/>
          </a:xfrm>
        </p:spPr>
        <p:txBody>
          <a:bodyPr/>
          <a:lstStyle/>
          <a:p>
            <a:pPr marL="0" indent="0">
              <a:buNone/>
            </a:pPr>
            <a:r>
              <a:rPr lang="en-US" dirty="0">
                <a:hlinkClick r:id="rId3"/>
              </a:rPr>
              <a:t>edward.tunbridge@berettaaustralia.com</a:t>
            </a:r>
            <a:r>
              <a:rPr lang="en-US" dirty="0"/>
              <a:t> </a:t>
            </a:r>
            <a:endParaRPr lang="en-AU" dirty="0"/>
          </a:p>
        </p:txBody>
      </p:sp>
      <p:pic>
        <p:nvPicPr>
          <p:cNvPr id="7" name="Picture 6" descr="Image result for beretta logo">
            <a:extLst>
              <a:ext uri="{FF2B5EF4-FFF2-40B4-BE49-F238E27FC236}">
                <a16:creationId xmlns:a16="http://schemas.microsoft.com/office/drawing/2014/main" id="{41ED214E-99B2-4D50-885E-1CF3903824B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6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3460C17-4914-4440-B846-C6A62B251E0E}"/>
              </a:ext>
            </a:extLst>
          </p:cNvPr>
          <p:cNvSpPr txBox="1"/>
          <p:nvPr/>
        </p:nvSpPr>
        <p:spPr>
          <a:xfrm>
            <a:off x="1206843" y="1300816"/>
            <a:ext cx="9778314" cy="923330"/>
          </a:xfrm>
          <a:prstGeom prst="rect">
            <a:avLst/>
          </a:prstGeom>
          <a:noFill/>
        </p:spPr>
        <p:txBody>
          <a:bodyPr wrap="square">
            <a:spAutoFit/>
          </a:bodyPr>
          <a:lstStyle/>
          <a:p>
            <a:r>
              <a:rPr lang="en-US" dirty="0"/>
              <a:t>The overall thickness of the DT11 receiver is 3 mm wider than DT10. The increased width went all to enhancing the walls with the additional weight been placed right where the point of balance is making the gun point better more stable with less recoil and more durable</a:t>
            </a:r>
          </a:p>
        </p:txBody>
      </p:sp>
      <p:pic>
        <p:nvPicPr>
          <p:cNvPr id="9" name="Picture 8" descr="Image result for beretta logo">
            <a:extLst>
              <a:ext uri="{FF2B5EF4-FFF2-40B4-BE49-F238E27FC236}">
                <a16:creationId xmlns:a16="http://schemas.microsoft.com/office/drawing/2014/main" id="{FE0A6B8E-17FC-4120-A188-FB8D23E0C13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eatured Image for 8. Wide Receiver">
            <a:extLst>
              <a:ext uri="{FF2B5EF4-FFF2-40B4-BE49-F238E27FC236}">
                <a16:creationId xmlns:a16="http://schemas.microsoft.com/office/drawing/2014/main" id="{409817FB-DB90-4D3B-AF2F-F679BA2CE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070" y="2670413"/>
            <a:ext cx="9691302" cy="288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4471-9BFF-4C1B-8418-F74EFCD61050}"/>
              </a:ext>
            </a:extLst>
          </p:cNvPr>
          <p:cNvSpPr>
            <a:spLocks noGrp="1"/>
          </p:cNvSpPr>
          <p:nvPr>
            <p:ph type="title"/>
          </p:nvPr>
        </p:nvSpPr>
        <p:spPr/>
        <p:txBody>
          <a:bodyPr/>
          <a:lstStyle/>
          <a:p>
            <a:r>
              <a:rPr lang="en-US" dirty="0"/>
              <a:t>Improved grip and operation</a:t>
            </a:r>
            <a:endParaRPr lang="en-AU" dirty="0"/>
          </a:p>
        </p:txBody>
      </p:sp>
      <p:sp>
        <p:nvSpPr>
          <p:cNvPr id="3" name="Content Placeholder 2">
            <a:extLst>
              <a:ext uri="{FF2B5EF4-FFF2-40B4-BE49-F238E27FC236}">
                <a16:creationId xmlns:a16="http://schemas.microsoft.com/office/drawing/2014/main" id="{C3443262-C805-4676-A792-F077235D1ECA}"/>
              </a:ext>
            </a:extLst>
          </p:cNvPr>
          <p:cNvSpPr>
            <a:spLocks noGrp="1"/>
          </p:cNvSpPr>
          <p:nvPr>
            <p:ph idx="1"/>
          </p:nvPr>
        </p:nvSpPr>
        <p:spPr/>
        <p:txBody>
          <a:bodyPr>
            <a:normAutofit/>
          </a:bodyPr>
          <a:lstStyle/>
          <a:p>
            <a:pPr marL="0" indent="0">
              <a:buNone/>
            </a:pPr>
            <a:r>
              <a:rPr lang="en-US" sz="1600" dirty="0"/>
              <a:t>The DT11 has a redesigned top lever which helps to improve your grip when opening and closing the gun. Incredible for both left and right handed shooters.</a:t>
            </a:r>
          </a:p>
          <a:p>
            <a:pPr marL="0" indent="0">
              <a:buNone/>
            </a:pPr>
            <a:r>
              <a:rPr lang="en-US" sz="1600" dirty="0"/>
              <a:t>The shape of the safety lever has also been redesigned for smoother operation </a:t>
            </a:r>
          </a:p>
          <a:p>
            <a:pPr marL="0" indent="0">
              <a:buNone/>
            </a:pPr>
            <a:endParaRPr lang="en-US" sz="1600" dirty="0"/>
          </a:p>
          <a:p>
            <a:pPr marL="0" indent="0">
              <a:buNone/>
            </a:pPr>
            <a:endParaRPr lang="en-US" sz="1600" dirty="0"/>
          </a:p>
          <a:p>
            <a:pPr marL="0" indent="0">
              <a:buNone/>
            </a:pPr>
            <a:endParaRPr lang="en-AU" sz="1600" dirty="0"/>
          </a:p>
        </p:txBody>
      </p:sp>
      <p:pic>
        <p:nvPicPr>
          <p:cNvPr id="5" name="Picture 4" descr="Image result for beretta logo">
            <a:extLst>
              <a:ext uri="{FF2B5EF4-FFF2-40B4-BE49-F238E27FC236}">
                <a16:creationId xmlns:a16="http://schemas.microsoft.com/office/drawing/2014/main" id="{BFC5043C-E4A5-488D-9AAC-B6291F803CE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eatured Image for 4. Locking System">
            <a:extLst>
              <a:ext uri="{FF2B5EF4-FFF2-40B4-BE49-F238E27FC236}">
                <a16:creationId xmlns:a16="http://schemas.microsoft.com/office/drawing/2014/main" id="{583E42F6-225F-487E-BB9E-2EEA93354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482" y="3122784"/>
            <a:ext cx="8953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5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MK - Beretta DT11 Black Edition Skeet Adj.">
            <a:extLst>
              <a:ext uri="{FF2B5EF4-FFF2-40B4-BE49-F238E27FC236}">
                <a16:creationId xmlns:a16="http://schemas.microsoft.com/office/drawing/2014/main" id="{59315A4A-7342-460B-8BF8-54C265ADC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06711">
            <a:off x="927242" y="536822"/>
            <a:ext cx="10134695" cy="3592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F31A75-8A15-4865-A3B1-5FE578CAD53E}"/>
              </a:ext>
            </a:extLst>
          </p:cNvPr>
          <p:cNvSpPr txBox="1"/>
          <p:nvPr/>
        </p:nvSpPr>
        <p:spPr>
          <a:xfrm>
            <a:off x="624016" y="4524843"/>
            <a:ext cx="3952838" cy="1754326"/>
          </a:xfrm>
          <a:prstGeom prst="rect">
            <a:avLst/>
          </a:prstGeom>
          <a:noFill/>
        </p:spPr>
        <p:txBody>
          <a:bodyPr wrap="square">
            <a:spAutoFit/>
          </a:bodyPr>
          <a:lstStyle/>
          <a:p>
            <a:pPr marL="285750" indent="-285750">
              <a:buFont typeface="Arial" panose="020B0604020202020204" pitchFamily="34" charset="0"/>
              <a:buChar char="•"/>
            </a:pPr>
            <a:r>
              <a:rPr lang="en-US" dirty="0"/>
              <a:t>Barrels are premium grade </a:t>
            </a:r>
            <a:r>
              <a:rPr lang="en-US" dirty="0" err="1"/>
              <a:t>Stealium</a:t>
            </a:r>
            <a:r>
              <a:rPr lang="en-US" dirty="0"/>
              <a:t> pro Barrels with a 480mm forcing cone which gives the shooter a much better ballistic performance with consistent  patterning whilst reducing recoil and muzzle rise </a:t>
            </a:r>
          </a:p>
        </p:txBody>
      </p:sp>
      <p:sp>
        <p:nvSpPr>
          <p:cNvPr id="9" name="TextBox 8">
            <a:extLst>
              <a:ext uri="{FF2B5EF4-FFF2-40B4-BE49-F238E27FC236}">
                <a16:creationId xmlns:a16="http://schemas.microsoft.com/office/drawing/2014/main" id="{291E7D80-4D3F-4E64-8926-C76F0312EFFE}"/>
              </a:ext>
            </a:extLst>
          </p:cNvPr>
          <p:cNvSpPr txBox="1"/>
          <p:nvPr/>
        </p:nvSpPr>
        <p:spPr>
          <a:xfrm>
            <a:off x="1110048" y="1150722"/>
            <a:ext cx="6096000" cy="646331"/>
          </a:xfrm>
          <a:prstGeom prst="rect">
            <a:avLst/>
          </a:prstGeom>
          <a:noFill/>
        </p:spPr>
        <p:txBody>
          <a:bodyPr wrap="square">
            <a:spAutoFit/>
          </a:bodyPr>
          <a:lstStyle/>
          <a:p>
            <a:pPr marL="285750" indent="-285750">
              <a:buFont typeface="Arial" panose="020B0604020202020204" pitchFamily="34" charset="0"/>
              <a:buChar char="•"/>
            </a:pPr>
            <a:r>
              <a:rPr lang="en-US" dirty="0"/>
              <a:t>The side ribs are windowed to improve balance and help     dissipate heat</a:t>
            </a:r>
          </a:p>
        </p:txBody>
      </p:sp>
      <p:pic>
        <p:nvPicPr>
          <p:cNvPr id="8" name="Picture 7">
            <a:extLst>
              <a:ext uri="{FF2B5EF4-FFF2-40B4-BE49-F238E27FC236}">
                <a16:creationId xmlns:a16="http://schemas.microsoft.com/office/drawing/2014/main" id="{FC912388-0FCB-47BE-B1D1-BEBA1BF23D9D}"/>
              </a:ext>
            </a:extLst>
          </p:cNvPr>
          <p:cNvPicPr>
            <a:picLocks noChangeAspect="1"/>
          </p:cNvPicPr>
          <p:nvPr/>
        </p:nvPicPr>
        <p:blipFill>
          <a:blip r:embed="rId3"/>
          <a:stretch>
            <a:fillRect/>
          </a:stretch>
        </p:blipFill>
        <p:spPr>
          <a:xfrm>
            <a:off x="4947716" y="3486875"/>
            <a:ext cx="6819748" cy="2891490"/>
          </a:xfrm>
          <a:prstGeom prst="rect">
            <a:avLst/>
          </a:prstGeom>
        </p:spPr>
      </p:pic>
      <p:pic>
        <p:nvPicPr>
          <p:cNvPr id="11" name="Picture 10" descr="Image result for beretta logo">
            <a:extLst>
              <a:ext uri="{FF2B5EF4-FFF2-40B4-BE49-F238E27FC236}">
                <a16:creationId xmlns:a16="http://schemas.microsoft.com/office/drawing/2014/main" id="{C9E132F3-0817-452B-8271-B748471FEBD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B26660-E168-4F8A-A27D-578A3BB7FF54}"/>
              </a:ext>
            </a:extLst>
          </p:cNvPr>
          <p:cNvSpPr txBox="1"/>
          <p:nvPr/>
        </p:nvSpPr>
        <p:spPr>
          <a:xfrm>
            <a:off x="3637003" y="131213"/>
            <a:ext cx="7442887" cy="707886"/>
          </a:xfrm>
          <a:prstGeom prst="rect">
            <a:avLst/>
          </a:prstGeom>
          <a:noFill/>
        </p:spPr>
        <p:txBody>
          <a:bodyPr wrap="square">
            <a:spAutoFit/>
          </a:bodyPr>
          <a:lstStyle/>
          <a:p>
            <a:r>
              <a:rPr lang="en-US" sz="4000" dirty="0" err="1"/>
              <a:t>Steelium</a:t>
            </a:r>
            <a:r>
              <a:rPr lang="en-US" sz="4000" dirty="0"/>
              <a:t> Pro Barrels</a:t>
            </a:r>
          </a:p>
        </p:txBody>
      </p:sp>
    </p:spTree>
    <p:extLst>
      <p:ext uri="{BB962C8B-B14F-4D97-AF65-F5344CB8AC3E}">
        <p14:creationId xmlns:p14="http://schemas.microsoft.com/office/powerpoint/2010/main" val="63988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4EB2E6-55C5-44D0-BA00-85709C43C37C}"/>
              </a:ext>
            </a:extLst>
          </p:cNvPr>
          <p:cNvSpPr txBox="1"/>
          <p:nvPr/>
        </p:nvSpPr>
        <p:spPr>
          <a:xfrm>
            <a:off x="1515532" y="823350"/>
            <a:ext cx="7592565" cy="646331"/>
          </a:xfrm>
          <a:prstGeom prst="rect">
            <a:avLst/>
          </a:prstGeom>
          <a:noFill/>
        </p:spPr>
        <p:txBody>
          <a:bodyPr wrap="square">
            <a:spAutoFit/>
          </a:bodyPr>
          <a:lstStyle/>
          <a:p>
            <a:r>
              <a:rPr lang="en-US" b="0" i="0" dirty="0">
                <a:effectLst/>
              </a:rPr>
              <a:t>At 480mm (18.9"), the DT11 forcing cone is extra long, to practically eliminate shot deformation and to reduce felt recoil and muzzle rise.</a:t>
            </a:r>
            <a:endParaRPr lang="en-AU" dirty="0"/>
          </a:p>
        </p:txBody>
      </p:sp>
      <p:pic>
        <p:nvPicPr>
          <p:cNvPr id="2052" name="Picture 4" descr="Featured Image for 2. Forcing Cone">
            <a:extLst>
              <a:ext uri="{FF2B5EF4-FFF2-40B4-BE49-F238E27FC236}">
                <a16:creationId xmlns:a16="http://schemas.microsoft.com/office/drawing/2014/main" id="{88647A66-FE6B-4DFE-B3B5-BFDF9F6E8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 r="29805"/>
          <a:stretch/>
        </p:blipFill>
        <p:spPr bwMode="auto">
          <a:xfrm>
            <a:off x="1133046" y="2222500"/>
            <a:ext cx="9416421" cy="4017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beretta logo">
            <a:extLst>
              <a:ext uri="{FF2B5EF4-FFF2-40B4-BE49-F238E27FC236}">
                <a16:creationId xmlns:a16="http://schemas.microsoft.com/office/drawing/2014/main" id="{02128B75-48F7-46C2-9060-8B3E65217DA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1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85B0-7EA6-42C6-828D-9A13E7B62FB2}"/>
              </a:ext>
            </a:extLst>
          </p:cNvPr>
          <p:cNvSpPr>
            <a:spLocks noGrp="1"/>
          </p:cNvSpPr>
          <p:nvPr>
            <p:ph type="title"/>
          </p:nvPr>
        </p:nvSpPr>
        <p:spPr/>
        <p:txBody>
          <a:bodyPr/>
          <a:lstStyle/>
          <a:p>
            <a:r>
              <a:rPr lang="en-AU" i="0" dirty="0" err="1">
                <a:effectLst/>
              </a:rPr>
              <a:t>Steelium</a:t>
            </a:r>
            <a:r>
              <a:rPr lang="en-AU" i="0" dirty="0">
                <a:effectLst/>
              </a:rPr>
              <a:t> Barrels </a:t>
            </a:r>
            <a:br>
              <a:rPr lang="en-AU" b="1" i="0" dirty="0">
                <a:solidFill>
                  <a:srgbClr val="0C527E"/>
                </a:solidFill>
                <a:effectLst/>
                <a:latin typeface="Arial" panose="020B0604020202020204" pitchFamily="34" charset="0"/>
              </a:rPr>
            </a:br>
            <a:endParaRPr lang="en-AU" dirty="0"/>
          </a:p>
        </p:txBody>
      </p:sp>
      <p:sp>
        <p:nvSpPr>
          <p:cNvPr id="7" name="TextBox 6">
            <a:extLst>
              <a:ext uri="{FF2B5EF4-FFF2-40B4-BE49-F238E27FC236}">
                <a16:creationId xmlns:a16="http://schemas.microsoft.com/office/drawing/2014/main" id="{E823D4CE-7C6E-427F-88E6-A844CA4E42E0}"/>
              </a:ext>
            </a:extLst>
          </p:cNvPr>
          <p:cNvSpPr txBox="1"/>
          <p:nvPr/>
        </p:nvSpPr>
        <p:spPr>
          <a:xfrm>
            <a:off x="362465" y="1301745"/>
            <a:ext cx="11673016" cy="923330"/>
          </a:xfrm>
          <a:prstGeom prst="rect">
            <a:avLst/>
          </a:prstGeom>
          <a:noFill/>
        </p:spPr>
        <p:txBody>
          <a:bodyPr wrap="square">
            <a:spAutoFit/>
          </a:bodyPr>
          <a:lstStyle/>
          <a:p>
            <a:r>
              <a:rPr lang="en-US" b="0" i="0" dirty="0" err="1">
                <a:effectLst/>
              </a:rPr>
              <a:t>Steelium</a:t>
            </a:r>
            <a:r>
              <a:rPr lang="en-US" b="0" i="0" dirty="0">
                <a:effectLst/>
              </a:rPr>
              <a:t> is a proprietary tri-alloy blend that Beretta uses for barrels. Among the many benefits it offers is a combination between lightness and exceptional resistance to shock and deformation. For the hunter, this means absolute shot consistency (steel or lead), accuracy and a shotgun that will give you several lifetimes of enjoyment.</a:t>
            </a:r>
            <a:endParaRPr lang="en-AU" dirty="0"/>
          </a:p>
        </p:txBody>
      </p:sp>
      <p:pic>
        <p:nvPicPr>
          <p:cNvPr id="6146" name="Picture 2" descr="Featured Image for 7. Steelium">
            <a:extLst>
              <a:ext uri="{FF2B5EF4-FFF2-40B4-BE49-F238E27FC236}">
                <a16:creationId xmlns:a16="http://schemas.microsoft.com/office/drawing/2014/main" id="{BA062BA2-D16D-4226-877F-7B10FF734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897"/>
          <a:stretch/>
        </p:blipFill>
        <p:spPr bwMode="auto">
          <a:xfrm>
            <a:off x="2504303" y="2809957"/>
            <a:ext cx="7735330" cy="3067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beretta logo">
            <a:extLst>
              <a:ext uri="{FF2B5EF4-FFF2-40B4-BE49-F238E27FC236}">
                <a16:creationId xmlns:a16="http://schemas.microsoft.com/office/drawing/2014/main" id="{03F85035-B2FE-4746-86D3-9B0613183D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0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DC58-0D9D-480A-9385-B7BAFAEBCE7F}"/>
              </a:ext>
            </a:extLst>
          </p:cNvPr>
          <p:cNvSpPr>
            <a:spLocks noGrp="1"/>
          </p:cNvSpPr>
          <p:nvPr>
            <p:ph type="title"/>
          </p:nvPr>
        </p:nvSpPr>
        <p:spPr>
          <a:xfrm>
            <a:off x="3243649" y="208606"/>
            <a:ext cx="10515600" cy="1325563"/>
          </a:xfrm>
        </p:spPr>
        <p:txBody>
          <a:bodyPr/>
          <a:lstStyle/>
          <a:p>
            <a:r>
              <a:rPr lang="en-AU" b="1" i="0" dirty="0">
                <a:solidFill>
                  <a:srgbClr val="0C527E"/>
                </a:solidFill>
                <a:effectLst/>
                <a:latin typeface="Arial" panose="020B0604020202020204" pitchFamily="34" charset="0"/>
              </a:rPr>
              <a:t> </a:t>
            </a:r>
            <a:r>
              <a:rPr lang="en-AU" i="0" dirty="0">
                <a:effectLst/>
              </a:rPr>
              <a:t>Drop Trigger</a:t>
            </a:r>
            <a:br>
              <a:rPr lang="en-AU" b="1" i="0" dirty="0">
                <a:solidFill>
                  <a:srgbClr val="0C527E"/>
                </a:solidFill>
                <a:effectLst/>
                <a:latin typeface="Arial" panose="020B0604020202020204" pitchFamily="34" charset="0"/>
              </a:rPr>
            </a:br>
            <a:endParaRPr lang="en-AU" dirty="0"/>
          </a:p>
        </p:txBody>
      </p:sp>
      <p:sp>
        <p:nvSpPr>
          <p:cNvPr id="5" name="TextBox 4">
            <a:extLst>
              <a:ext uri="{FF2B5EF4-FFF2-40B4-BE49-F238E27FC236}">
                <a16:creationId xmlns:a16="http://schemas.microsoft.com/office/drawing/2014/main" id="{B2F219B1-6765-4B54-82D9-26CEF908D631}"/>
              </a:ext>
            </a:extLst>
          </p:cNvPr>
          <p:cNvSpPr txBox="1"/>
          <p:nvPr/>
        </p:nvSpPr>
        <p:spPr>
          <a:xfrm>
            <a:off x="1791729" y="1267723"/>
            <a:ext cx="8608541" cy="923330"/>
          </a:xfrm>
          <a:prstGeom prst="rect">
            <a:avLst/>
          </a:prstGeom>
          <a:noFill/>
        </p:spPr>
        <p:txBody>
          <a:bodyPr wrap="square">
            <a:spAutoFit/>
          </a:bodyPr>
          <a:lstStyle/>
          <a:p>
            <a:r>
              <a:rPr lang="en-US" b="0" i="0" dirty="0">
                <a:effectLst/>
              </a:rPr>
              <a:t>The trigger group is easily detachable for quick and trouble-free cleaning and maintenance. Also, the main parts of the trigger group are captive. Out of the box, trigger breaks at 3.5lbs for a truly crisp and consistent feel.</a:t>
            </a:r>
            <a:endParaRPr lang="en-AU" dirty="0"/>
          </a:p>
        </p:txBody>
      </p:sp>
      <p:pic>
        <p:nvPicPr>
          <p:cNvPr id="3074" name="Picture 2" descr="Featured Image for 3. Drop Trigger">
            <a:extLst>
              <a:ext uri="{FF2B5EF4-FFF2-40B4-BE49-F238E27FC236}">
                <a16:creationId xmlns:a16="http://schemas.microsoft.com/office/drawing/2014/main" id="{2CFBD504-391C-4C31-9BE6-3C755E247E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023"/>
          <a:stretch/>
        </p:blipFill>
        <p:spPr bwMode="auto">
          <a:xfrm>
            <a:off x="1587611" y="2669746"/>
            <a:ext cx="8457060" cy="3599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beretta logo">
            <a:extLst>
              <a:ext uri="{FF2B5EF4-FFF2-40B4-BE49-F238E27FC236}">
                <a16:creationId xmlns:a16="http://schemas.microsoft.com/office/drawing/2014/main" id="{89592507-6F80-4B0D-A00A-7BAD3643B1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8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DE07-8944-4A57-BA14-438F33D1E0F4}"/>
              </a:ext>
            </a:extLst>
          </p:cNvPr>
          <p:cNvSpPr>
            <a:spLocks noGrp="1"/>
          </p:cNvSpPr>
          <p:nvPr>
            <p:ph type="title"/>
          </p:nvPr>
        </p:nvSpPr>
        <p:spPr/>
        <p:txBody>
          <a:bodyPr/>
          <a:lstStyle/>
          <a:p>
            <a:r>
              <a:rPr lang="en-AU" i="0" dirty="0" err="1">
                <a:effectLst/>
              </a:rPr>
              <a:t>OptimaBore</a:t>
            </a:r>
            <a:r>
              <a:rPr lang="en-AU" i="0" dirty="0">
                <a:effectLst/>
              </a:rPr>
              <a:t> HP Chokes </a:t>
            </a:r>
            <a:br>
              <a:rPr lang="en-AU" i="0" dirty="0">
                <a:effectLst/>
              </a:rPr>
            </a:br>
            <a:endParaRPr lang="en-AU" dirty="0"/>
          </a:p>
        </p:txBody>
      </p:sp>
      <p:sp>
        <p:nvSpPr>
          <p:cNvPr id="5" name="TextBox 4">
            <a:extLst>
              <a:ext uri="{FF2B5EF4-FFF2-40B4-BE49-F238E27FC236}">
                <a16:creationId xmlns:a16="http://schemas.microsoft.com/office/drawing/2014/main" id="{A0386433-CB67-4E5F-B73C-0B69836DE1EE}"/>
              </a:ext>
            </a:extLst>
          </p:cNvPr>
          <p:cNvSpPr txBox="1"/>
          <p:nvPr/>
        </p:nvSpPr>
        <p:spPr>
          <a:xfrm>
            <a:off x="477794" y="1229023"/>
            <a:ext cx="11079892" cy="923330"/>
          </a:xfrm>
          <a:prstGeom prst="rect">
            <a:avLst/>
          </a:prstGeom>
          <a:noFill/>
        </p:spPr>
        <p:txBody>
          <a:bodyPr wrap="square">
            <a:spAutoFit/>
          </a:bodyPr>
          <a:lstStyle/>
          <a:p>
            <a:r>
              <a:rPr lang="en-US" b="0" i="0" dirty="0">
                <a:effectLst/>
              </a:rPr>
              <a:t>Optima-Bore HP choke geometry was conceived to offer the best ballistic performance available, with steel or lead shot. Thanks to its design, shot pattern remains perfectly uniform whatever the shell size or load, giving you consistency and accuracy while shooting. Optima-Bore HP choke tubes further enhance the effect.</a:t>
            </a:r>
            <a:endParaRPr lang="en-AU" dirty="0"/>
          </a:p>
        </p:txBody>
      </p:sp>
      <p:pic>
        <p:nvPicPr>
          <p:cNvPr id="5122" name="Picture 2" descr="Featured Image for 6. OptimaBore HP">
            <a:extLst>
              <a:ext uri="{FF2B5EF4-FFF2-40B4-BE49-F238E27FC236}">
                <a16:creationId xmlns:a16="http://schemas.microsoft.com/office/drawing/2014/main" id="{5BDA8C98-B577-4AD8-A2D1-7FB3B006A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186" y="2779240"/>
            <a:ext cx="8953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beretta logo">
            <a:extLst>
              <a:ext uri="{FF2B5EF4-FFF2-40B4-BE49-F238E27FC236}">
                <a16:creationId xmlns:a16="http://schemas.microsoft.com/office/drawing/2014/main" id="{D728EA34-267D-455A-A992-8C4D11F05C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9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7BBC-12D8-4D2E-8BD4-C06825F84E1D}"/>
              </a:ext>
            </a:extLst>
          </p:cNvPr>
          <p:cNvSpPr>
            <a:spLocks noGrp="1"/>
          </p:cNvSpPr>
          <p:nvPr>
            <p:ph type="title"/>
          </p:nvPr>
        </p:nvSpPr>
        <p:spPr>
          <a:xfrm>
            <a:off x="3907437" y="151924"/>
            <a:ext cx="4104503" cy="1325563"/>
          </a:xfrm>
        </p:spPr>
        <p:txBody>
          <a:bodyPr/>
          <a:lstStyle/>
          <a:p>
            <a:r>
              <a:rPr lang="en-US" dirty="0"/>
              <a:t>Configurations </a:t>
            </a:r>
            <a:endParaRPr lang="en-AU" dirty="0"/>
          </a:p>
        </p:txBody>
      </p:sp>
      <p:pic>
        <p:nvPicPr>
          <p:cNvPr id="5" name="Picture 4" descr="Image result for beretta logo">
            <a:extLst>
              <a:ext uri="{FF2B5EF4-FFF2-40B4-BE49-F238E27FC236}">
                <a16:creationId xmlns:a16="http://schemas.microsoft.com/office/drawing/2014/main" id="{DB2F6C53-4363-4F83-9D98-E047DDC237F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600" b="29400"/>
          <a:stretch/>
        </p:blipFill>
        <p:spPr bwMode="auto">
          <a:xfrm>
            <a:off x="9177102" y="13387"/>
            <a:ext cx="3014898" cy="703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0A488D2-8E03-4CBF-8192-CE67AC126DC0}"/>
              </a:ext>
            </a:extLst>
          </p:cNvPr>
          <p:cNvPicPr>
            <a:picLocks noChangeAspect="1"/>
          </p:cNvPicPr>
          <p:nvPr/>
        </p:nvPicPr>
        <p:blipFill>
          <a:blip r:embed="rId3"/>
          <a:stretch>
            <a:fillRect/>
          </a:stretch>
        </p:blipFill>
        <p:spPr>
          <a:xfrm>
            <a:off x="1366707" y="1177949"/>
            <a:ext cx="9301293" cy="5528127"/>
          </a:xfrm>
          <a:prstGeom prst="rect">
            <a:avLst/>
          </a:prstGeom>
        </p:spPr>
      </p:pic>
    </p:spTree>
    <p:extLst>
      <p:ext uri="{BB962C8B-B14F-4D97-AF65-F5344CB8AC3E}">
        <p14:creationId xmlns:p14="http://schemas.microsoft.com/office/powerpoint/2010/main" val="381479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4746</TotalTime>
  <Words>408</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Beretta DT11  </vt:lpstr>
      <vt:lpstr>PowerPoint Presentation</vt:lpstr>
      <vt:lpstr>Improved grip and operation</vt:lpstr>
      <vt:lpstr>PowerPoint Presentation</vt:lpstr>
      <vt:lpstr>PowerPoint Presentation</vt:lpstr>
      <vt:lpstr>Steelium Barrels  </vt:lpstr>
      <vt:lpstr> Drop Trigger </vt:lpstr>
      <vt:lpstr>OptimaBore HP Chokes  </vt:lpstr>
      <vt:lpstr>Configurations </vt:lpstr>
      <vt:lpstr>Pricing </vt:lpstr>
      <vt:lpstr>Inquiries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Beretta DT11 EELL</dc:title>
  <dc:creator>Edward Tunbridge</dc:creator>
  <cp:lastModifiedBy>Edward Tunbridge</cp:lastModifiedBy>
  <cp:revision>9</cp:revision>
  <dcterms:created xsi:type="dcterms:W3CDTF">2020-08-14T00:01:10Z</dcterms:created>
  <dcterms:modified xsi:type="dcterms:W3CDTF">2020-09-17T01:29:31Z</dcterms:modified>
</cp:coreProperties>
</file>